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558" y="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6/2/2015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6/2/2015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6/2/2015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6/2/2015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6/2/2015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6/2/2015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6/2/2015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6/2/2015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6/2/2015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6/2/2015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6/2/2015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6/2/2015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139316" y="175735"/>
            <a:ext cx="8785539" cy="1015663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6000" smtClean="0">
                <a:solidFill>
                  <a:schemeClr val="bg1"/>
                </a:solidFill>
                <a:latin typeface="Wednesday" panose="02000603000000000000" pitchFamily="2" charset="0"/>
                <a:ea typeface="Wednesday" panose="02000603000000000000" pitchFamily="2" charset="0"/>
              </a:rPr>
              <a:t>C’est </a:t>
            </a:r>
            <a:r>
              <a:rPr lang="fr-FR" sz="6000" smtClean="0">
                <a:solidFill>
                  <a:schemeClr val="bg1"/>
                </a:solidFill>
                <a:latin typeface="Wednesday" panose="02000603000000000000" pitchFamily="2" charset="0"/>
                <a:ea typeface="Wednesday" panose="02000603000000000000" pitchFamily="2" charset="0"/>
              </a:rPr>
              <a:t>jeudi</a:t>
            </a:r>
            <a:r>
              <a:rPr lang="fr-FR" sz="6000" dirty="0" smtClean="0">
                <a:solidFill>
                  <a:schemeClr val="bg1"/>
                </a:solidFill>
                <a:latin typeface="Wednesday" panose="02000603000000000000" pitchFamily="2" charset="0"/>
                <a:ea typeface="Wednesday" panose="02000603000000000000" pitchFamily="2" charset="0"/>
              </a:rPr>
              <a:t>, le </a:t>
            </a:r>
            <a:r>
              <a:rPr lang="fr-FR" sz="6000" dirty="0" smtClean="0">
                <a:solidFill>
                  <a:schemeClr val="bg1"/>
                </a:solidFill>
                <a:latin typeface="Wednesday" panose="02000603000000000000" pitchFamily="2" charset="0"/>
                <a:ea typeface="Wednesday" panose="02000603000000000000" pitchFamily="2" charset="0"/>
              </a:rPr>
              <a:t>4 juin</a:t>
            </a:r>
            <a:endParaRPr lang="fr-FR" sz="6000" dirty="0">
              <a:solidFill>
                <a:schemeClr val="bg1"/>
              </a:solidFill>
              <a:latin typeface="Wednesday" panose="02000603000000000000" pitchFamily="2" charset="0"/>
              <a:ea typeface="Wednesday" panose="02000603000000000000" pitchFamily="2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04800" y="1740068"/>
            <a:ext cx="845820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CaliBrush" panose="02000500000000000000" pitchFamily="2" charset="0"/>
              </a:rPr>
              <a:t>Objectifs – </a:t>
            </a:r>
            <a:r>
              <a:rPr lang="fr-FR" sz="3600" dirty="0" err="1" smtClean="0">
                <a:latin typeface="CaliBrush" panose="02000500000000000000" pitchFamily="2" charset="0"/>
              </a:rPr>
              <a:t>you</a:t>
            </a:r>
            <a:r>
              <a:rPr lang="fr-FR" sz="3600" dirty="0" smtClean="0">
                <a:latin typeface="CaliBrush" panose="02000500000000000000" pitchFamily="2" charset="0"/>
              </a:rPr>
              <a:t> </a:t>
            </a:r>
            <a:r>
              <a:rPr lang="fr-FR" sz="3600" dirty="0" err="1" smtClean="0">
                <a:latin typeface="CaliBrush" panose="02000500000000000000" pitchFamily="2" charset="0"/>
              </a:rPr>
              <a:t>will</a:t>
            </a:r>
            <a:r>
              <a:rPr lang="fr-FR" sz="3600" dirty="0" smtClean="0">
                <a:latin typeface="CaliBrush" panose="02000500000000000000" pitchFamily="2" charset="0"/>
              </a:rPr>
              <a:t> </a:t>
            </a:r>
            <a:r>
              <a:rPr lang="fr-FR" sz="3600" dirty="0" err="1" smtClean="0">
                <a:latin typeface="CaliBrush" panose="02000500000000000000" pitchFamily="2" charset="0"/>
              </a:rPr>
              <a:t>be</a:t>
            </a:r>
            <a:r>
              <a:rPr lang="fr-FR" sz="3600" dirty="0" smtClean="0">
                <a:latin typeface="CaliBrush" panose="02000500000000000000" pitchFamily="2" charset="0"/>
              </a:rPr>
              <a:t> able to:</a:t>
            </a:r>
            <a:endParaRPr lang="fr-FR" sz="3600" dirty="0">
              <a:latin typeface="CaliBrush" panose="02000500000000000000" pitchFamily="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87778" y="2932806"/>
            <a:ext cx="8688614" cy="584775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200" dirty="0" smtClean="0">
                <a:latin typeface="Toonish" pitchFamily="2" charset="0"/>
                <a:ea typeface="Toonish" pitchFamily="2" charset="0"/>
              </a:rPr>
              <a:t>Make comparisons</a:t>
            </a:r>
            <a:endParaRPr lang="en-US" sz="4000" dirty="0">
              <a:latin typeface="CaliBrush" panose="02000500000000000000" pitchFamily="2" charset="0"/>
              <a:ea typeface="Toonish" pitchFamily="2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36241" y="4082131"/>
            <a:ext cx="8688614" cy="584775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200" dirty="0" smtClean="0">
                <a:latin typeface="Toonish" pitchFamily="2" charset="0"/>
                <a:ea typeface="Toonish" pitchFamily="2" charset="0"/>
              </a:rPr>
              <a:t>Say what will happen in the future</a:t>
            </a:r>
            <a:endParaRPr lang="en-US" sz="4000" dirty="0">
              <a:latin typeface="CaliBrush" panose="02000500000000000000" pitchFamily="2" charset="0"/>
              <a:ea typeface="Toonish" pitchFamily="2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84704" y="5231456"/>
            <a:ext cx="8688614" cy="1077218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200" dirty="0" smtClean="0">
                <a:latin typeface="Toonish" pitchFamily="2" charset="0"/>
                <a:ea typeface="Toonish" pitchFamily="2" charset="0"/>
              </a:rPr>
              <a:t>Know some irregular verb stems for the future tense</a:t>
            </a:r>
            <a:endParaRPr lang="en-US" sz="4000" dirty="0">
              <a:latin typeface="CaliBrush" panose="02000500000000000000" pitchFamily="2" charset="0"/>
              <a:ea typeface="Toonish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10439</TotalTime>
  <Words>32</Words>
  <Application>Microsoft Office PowerPoint</Application>
  <PresentationFormat>On-screen Show (4:3)</PresentationFormat>
  <Paragraphs>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CaliBrush</vt:lpstr>
      <vt:lpstr>Toonish</vt:lpstr>
      <vt:lpstr>Wednesday</vt:lpstr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136</cp:revision>
  <dcterms:created xsi:type="dcterms:W3CDTF">2011-09-14T23:22:57Z</dcterms:created>
  <dcterms:modified xsi:type="dcterms:W3CDTF">2015-06-04T12:10:06Z</dcterms:modified>
</cp:coreProperties>
</file>